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6FC8-9CA5-4198-B850-A865A8D2CAB2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2BC2-E75F-4704-81B6-605D3179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93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6FC8-9CA5-4198-B850-A865A8D2CAB2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2BC2-E75F-4704-81B6-605D3179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935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6FC8-9CA5-4198-B850-A865A8D2CAB2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2BC2-E75F-4704-81B6-605D3179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57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6FC8-9CA5-4198-B850-A865A8D2CAB2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2BC2-E75F-4704-81B6-605D3179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1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6FC8-9CA5-4198-B850-A865A8D2CAB2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2BC2-E75F-4704-81B6-605D3179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16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6FC8-9CA5-4198-B850-A865A8D2CAB2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2BC2-E75F-4704-81B6-605D3179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9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6FC8-9CA5-4198-B850-A865A8D2CAB2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2BC2-E75F-4704-81B6-605D3179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8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6FC8-9CA5-4198-B850-A865A8D2CAB2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2BC2-E75F-4704-81B6-605D3179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3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6FC8-9CA5-4198-B850-A865A8D2CAB2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2BC2-E75F-4704-81B6-605D3179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46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6FC8-9CA5-4198-B850-A865A8D2CAB2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2BC2-E75F-4704-81B6-605D3179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18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6FC8-9CA5-4198-B850-A865A8D2CAB2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2BC2-E75F-4704-81B6-605D3179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226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06FC8-9CA5-4198-B850-A865A8D2CAB2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02BC2-E75F-4704-81B6-605D317965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966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9272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7279"/>
            <a:ext cx="9144000" cy="15197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46986"/>
            <a:ext cx="9144000" cy="441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61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42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8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84245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758" y="463638"/>
            <a:ext cx="4546242" cy="639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81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575" y="547900"/>
            <a:ext cx="4970425" cy="459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01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1848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50640"/>
            <a:ext cx="9144000" cy="540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26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30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3485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1996"/>
            <a:ext cx="9144000" cy="28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93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0734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3498"/>
            <a:ext cx="9144000" cy="467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68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8931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3194"/>
            <a:ext cx="9144000" cy="496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71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60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90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22409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0925"/>
            <a:ext cx="9144000" cy="14553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6237"/>
            <a:ext cx="9144000" cy="316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32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91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43200"/>
            <a:ext cx="9144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76082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764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886201"/>
            <a:ext cx="3276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45347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114800"/>
            <a:ext cx="9144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11185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09800"/>
            <a:ext cx="914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03400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457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0"/>
            <a:ext cx="4724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35782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667000"/>
            <a:ext cx="9144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495800"/>
            <a:ext cx="9144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91115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09800"/>
            <a:ext cx="9144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98312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914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886200"/>
            <a:ext cx="9144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05473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3429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4469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5772"/>
            <a:ext cx="9144000" cy="1506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1386"/>
            <a:ext cx="9144000" cy="264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31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724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0"/>
            <a:ext cx="4419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13714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876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84686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05000"/>
            <a:ext cx="9144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419600"/>
            <a:ext cx="9144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40606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2004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800600"/>
            <a:ext cx="9144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60341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42372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37178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51331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21697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46767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06622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394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9403"/>
            <a:ext cx="9144000" cy="17386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78050"/>
            <a:ext cx="9144000" cy="13394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77307"/>
            <a:ext cx="9144000" cy="16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03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57400"/>
            <a:ext cx="9144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3583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914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048000"/>
            <a:ext cx="9144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84111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295400"/>
            <a:ext cx="8991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514600"/>
            <a:ext cx="914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75314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916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505200"/>
            <a:ext cx="9144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39907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1" y="3200401"/>
            <a:ext cx="3581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20726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62640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419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0"/>
            <a:ext cx="4724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02270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800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69482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05000"/>
            <a:ext cx="9144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531647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55656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38214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214" y="0"/>
            <a:ext cx="4605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782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990600"/>
            <a:ext cx="3810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352800"/>
            <a:ext cx="9144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1200" y="4648200"/>
            <a:ext cx="5257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47614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200400"/>
            <a:ext cx="9144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166734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475833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572000"/>
            <a:ext cx="914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371600"/>
            <a:ext cx="9143999" cy="3124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16708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0"/>
            <a:ext cx="9144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261743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963858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0"/>
            <a:ext cx="8763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47800"/>
            <a:ext cx="9144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556844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0"/>
            <a:ext cx="4648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548678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66800"/>
            <a:ext cx="5029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28800"/>
            <a:ext cx="9144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634529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81000"/>
            <a:ext cx="6019800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8034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44321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21" y="0"/>
            <a:ext cx="4584879" cy="507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90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4648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1219200"/>
            <a:ext cx="46482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802526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47800"/>
            <a:ext cx="9144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3200401"/>
            <a:ext cx="3962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34911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09600"/>
            <a:ext cx="9144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85539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95400"/>
            <a:ext cx="9144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14600" y="3400425"/>
            <a:ext cx="3733800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81302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2362200"/>
            <a:ext cx="4114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464930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930134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461076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362200"/>
            <a:ext cx="91440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571950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80751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6880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09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984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8490"/>
            <a:ext cx="9144000" cy="31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04167"/>
            <a:ext cx="9144000" cy="295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67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52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</TotalTime>
  <Words>0</Words>
  <Application>Microsoft Office PowerPoint</Application>
  <PresentationFormat>On-screen Show (4:3)</PresentationFormat>
  <Paragraphs>0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IBA</dc:creator>
  <cp:lastModifiedBy>Microsoft account</cp:lastModifiedBy>
  <cp:revision>19</cp:revision>
  <dcterms:created xsi:type="dcterms:W3CDTF">2020-10-07T04:44:51Z</dcterms:created>
  <dcterms:modified xsi:type="dcterms:W3CDTF">2024-01-15T18:24:35Z</dcterms:modified>
</cp:coreProperties>
</file>